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Kariuki" userId="60a44fe9ef092ffe" providerId="LiveId" clId="{CCD9A5AF-83C7-4AF3-BA31-F4D4C885EC7A}"/>
    <pc:docChg chg="undo custSel addSld modSld">
      <pc:chgData name="Simon Kariuki" userId="60a44fe9ef092ffe" providerId="LiveId" clId="{CCD9A5AF-83C7-4AF3-BA31-F4D4C885EC7A}" dt="2025-10-13T14:57:52.687" v="1633" actId="20577"/>
      <pc:docMkLst>
        <pc:docMk/>
      </pc:docMkLst>
      <pc:sldChg chg="addSp modSp mod modAnim">
        <pc:chgData name="Simon Kariuki" userId="60a44fe9ef092ffe" providerId="LiveId" clId="{CCD9A5AF-83C7-4AF3-BA31-F4D4C885EC7A}" dt="2025-10-13T14:56:33.626" v="1627" actId="1076"/>
        <pc:sldMkLst>
          <pc:docMk/>
          <pc:sldMk cId="1856002305" sldId="256"/>
        </pc:sldMkLst>
        <pc:spChg chg="mod">
          <ac:chgData name="Simon Kariuki" userId="60a44fe9ef092ffe" providerId="LiveId" clId="{CCD9A5AF-83C7-4AF3-BA31-F4D4C885EC7A}" dt="2025-10-13T13:51:20.918" v="190" actId="20577"/>
          <ac:spMkLst>
            <pc:docMk/>
            <pc:sldMk cId="1856002305" sldId="256"/>
            <ac:spMk id="2" creationId="{0A90058B-15E4-0F36-9F28-E0208B6ED43A}"/>
          </ac:spMkLst>
        </pc:spChg>
        <pc:spChg chg="mod">
          <ac:chgData name="Simon Kariuki" userId="60a44fe9ef092ffe" providerId="LiveId" clId="{CCD9A5AF-83C7-4AF3-BA31-F4D4C885EC7A}" dt="2025-10-13T13:46:10.949" v="157" actId="20577"/>
          <ac:spMkLst>
            <pc:docMk/>
            <pc:sldMk cId="1856002305" sldId="256"/>
            <ac:spMk id="3" creationId="{92269E9C-5836-B488-7CBB-2189244370C3}"/>
          </ac:spMkLst>
        </pc:spChg>
        <pc:picChg chg="add mod">
          <ac:chgData name="Simon Kariuki" userId="60a44fe9ef092ffe" providerId="LiveId" clId="{CCD9A5AF-83C7-4AF3-BA31-F4D4C885EC7A}" dt="2025-10-13T14:56:33.626" v="1627" actId="1076"/>
          <ac:picMkLst>
            <pc:docMk/>
            <pc:sldMk cId="1856002305" sldId="256"/>
            <ac:picMk id="4" creationId="{2203D05A-02E1-6C97-DA66-1183BE849C4C}"/>
          </ac:picMkLst>
        </pc:picChg>
      </pc:sldChg>
      <pc:sldChg chg="addSp modSp mod">
        <pc:chgData name="Simon Kariuki" userId="60a44fe9ef092ffe" providerId="LiveId" clId="{CCD9A5AF-83C7-4AF3-BA31-F4D4C885EC7A}" dt="2025-10-13T14:52:43.764" v="1603" actId="1076"/>
        <pc:sldMkLst>
          <pc:docMk/>
          <pc:sldMk cId="3685032324" sldId="258"/>
        </pc:sldMkLst>
        <pc:spChg chg="mod">
          <ac:chgData name="Simon Kariuki" userId="60a44fe9ef092ffe" providerId="LiveId" clId="{CCD9A5AF-83C7-4AF3-BA31-F4D4C885EC7A}" dt="2025-10-13T14:00:40.539" v="666" actId="20577"/>
          <ac:spMkLst>
            <pc:docMk/>
            <pc:sldMk cId="3685032324" sldId="258"/>
            <ac:spMk id="4" creationId="{1EB98D07-AAAD-DB8C-46B4-E92417836420}"/>
          </ac:spMkLst>
        </pc:spChg>
        <pc:picChg chg="add mod">
          <ac:chgData name="Simon Kariuki" userId="60a44fe9ef092ffe" providerId="LiveId" clId="{CCD9A5AF-83C7-4AF3-BA31-F4D4C885EC7A}" dt="2025-10-13T14:52:43.764" v="1603" actId="1076"/>
          <ac:picMkLst>
            <pc:docMk/>
            <pc:sldMk cId="3685032324" sldId="258"/>
            <ac:picMk id="3" creationId="{5C702B48-5847-2C10-BB8C-4CF5C5A74D85}"/>
          </ac:picMkLst>
        </pc:picChg>
      </pc:sldChg>
      <pc:sldChg chg="addSp modSp mod">
        <pc:chgData name="Simon Kariuki" userId="60a44fe9ef092ffe" providerId="LiveId" clId="{CCD9A5AF-83C7-4AF3-BA31-F4D4C885EC7A}" dt="2025-10-13T14:54:01.826" v="1612" actId="14100"/>
        <pc:sldMkLst>
          <pc:docMk/>
          <pc:sldMk cId="1301480507" sldId="259"/>
        </pc:sldMkLst>
        <pc:graphicFrameChg chg="mod modGraphic">
          <ac:chgData name="Simon Kariuki" userId="60a44fe9ef092ffe" providerId="LiveId" clId="{CCD9A5AF-83C7-4AF3-BA31-F4D4C885EC7A}" dt="2025-10-13T14:03:09.678" v="872" actId="20577"/>
          <ac:graphicFrameMkLst>
            <pc:docMk/>
            <pc:sldMk cId="1301480507" sldId="259"/>
            <ac:graphicFrameMk id="5" creationId="{49E12C9D-6DD6-5FF4-E86E-720B25EA003E}"/>
          </ac:graphicFrameMkLst>
        </pc:graphicFrameChg>
        <pc:picChg chg="add">
          <ac:chgData name="Simon Kariuki" userId="60a44fe9ef092ffe" providerId="LiveId" clId="{CCD9A5AF-83C7-4AF3-BA31-F4D4C885EC7A}" dt="2025-10-13T14:52:55.927" v="1604"/>
          <ac:picMkLst>
            <pc:docMk/>
            <pc:sldMk cId="1301480507" sldId="259"/>
            <ac:picMk id="3" creationId="{B41B15A0-B149-7EC7-0116-1D6A5853EB7C}"/>
          </ac:picMkLst>
        </pc:picChg>
        <pc:picChg chg="add mod">
          <ac:chgData name="Simon Kariuki" userId="60a44fe9ef092ffe" providerId="LiveId" clId="{CCD9A5AF-83C7-4AF3-BA31-F4D4C885EC7A}" dt="2025-10-13T14:54:01.826" v="1612" actId="14100"/>
          <ac:picMkLst>
            <pc:docMk/>
            <pc:sldMk cId="1301480507" sldId="259"/>
            <ac:picMk id="6" creationId="{B0C2F380-8651-30B6-60F2-AF754A68CF97}"/>
          </ac:picMkLst>
        </pc:picChg>
      </pc:sldChg>
      <pc:sldChg chg="addSp modSp mod">
        <pc:chgData name="Simon Kariuki" userId="60a44fe9ef092ffe" providerId="LiveId" clId="{CCD9A5AF-83C7-4AF3-BA31-F4D4C885EC7A}" dt="2025-10-13T14:54:13.110" v="1614" actId="1076"/>
        <pc:sldMkLst>
          <pc:docMk/>
          <pc:sldMk cId="2260257861" sldId="260"/>
        </pc:sldMkLst>
        <pc:spChg chg="mod">
          <ac:chgData name="Simon Kariuki" userId="60a44fe9ef092ffe" providerId="LiveId" clId="{CCD9A5AF-83C7-4AF3-BA31-F4D4C885EC7A}" dt="2025-10-13T14:08:23.050" v="983" actId="20577"/>
          <ac:spMkLst>
            <pc:docMk/>
            <pc:sldMk cId="2260257861" sldId="260"/>
            <ac:spMk id="7" creationId="{D4147DEF-6262-0F9A-F6CB-50C7ABEEC689}"/>
          </ac:spMkLst>
        </pc:spChg>
        <pc:picChg chg="add mod">
          <ac:chgData name="Simon Kariuki" userId="60a44fe9ef092ffe" providerId="LiveId" clId="{CCD9A5AF-83C7-4AF3-BA31-F4D4C885EC7A}" dt="2025-10-13T14:54:13.110" v="1614" actId="1076"/>
          <ac:picMkLst>
            <pc:docMk/>
            <pc:sldMk cId="2260257861" sldId="260"/>
            <ac:picMk id="3" creationId="{FC1B6344-804F-27C8-E4F5-2440667F3183}"/>
          </ac:picMkLst>
        </pc:picChg>
      </pc:sldChg>
      <pc:sldChg chg="addSp modSp mod">
        <pc:chgData name="Simon Kariuki" userId="60a44fe9ef092ffe" providerId="LiveId" clId="{CCD9A5AF-83C7-4AF3-BA31-F4D4C885EC7A}" dt="2025-10-13T14:56:59.960" v="1628" actId="14100"/>
        <pc:sldMkLst>
          <pc:docMk/>
          <pc:sldMk cId="2610627217" sldId="261"/>
        </pc:sldMkLst>
        <pc:spChg chg="mod">
          <ac:chgData name="Simon Kariuki" userId="60a44fe9ef092ffe" providerId="LiveId" clId="{CCD9A5AF-83C7-4AF3-BA31-F4D4C885EC7A}" dt="2025-10-13T14:13:03.864" v="1239" actId="20577"/>
          <ac:spMkLst>
            <pc:docMk/>
            <pc:sldMk cId="2610627217" sldId="261"/>
            <ac:spMk id="17" creationId="{3B54C147-8852-11E5-8D6B-B88E53681723}"/>
          </ac:spMkLst>
        </pc:spChg>
        <pc:picChg chg="add mod">
          <ac:chgData name="Simon Kariuki" userId="60a44fe9ef092ffe" providerId="LiveId" clId="{CCD9A5AF-83C7-4AF3-BA31-F4D4C885EC7A}" dt="2025-10-13T14:56:59.960" v="1628" actId="14100"/>
          <ac:picMkLst>
            <pc:docMk/>
            <pc:sldMk cId="2610627217" sldId="261"/>
            <ac:picMk id="3" creationId="{A28D15BB-410D-A495-7310-41E3ABF017D0}"/>
          </ac:picMkLst>
        </pc:picChg>
      </pc:sldChg>
      <pc:sldChg chg="addSp modSp mod">
        <pc:chgData name="Simon Kariuki" userId="60a44fe9ef092ffe" providerId="LiveId" clId="{CCD9A5AF-83C7-4AF3-BA31-F4D4C885EC7A}" dt="2025-10-13T14:54:53.335" v="1618" actId="1076"/>
        <pc:sldMkLst>
          <pc:docMk/>
          <pc:sldMk cId="3304347079" sldId="262"/>
        </pc:sldMkLst>
        <pc:graphicFrameChg chg="modGraphic">
          <ac:chgData name="Simon Kariuki" userId="60a44fe9ef092ffe" providerId="LiveId" clId="{CCD9A5AF-83C7-4AF3-BA31-F4D4C885EC7A}" dt="2025-10-13T14:44:56.328" v="1552" actId="20577"/>
          <ac:graphicFrameMkLst>
            <pc:docMk/>
            <pc:sldMk cId="3304347079" sldId="262"/>
            <ac:graphicFrameMk id="5" creationId="{53120702-2797-6BF0-8A0B-DC405C11ADC5}"/>
          </ac:graphicFrameMkLst>
        </pc:graphicFrameChg>
        <pc:picChg chg="add mod">
          <ac:chgData name="Simon Kariuki" userId="60a44fe9ef092ffe" providerId="LiveId" clId="{CCD9A5AF-83C7-4AF3-BA31-F4D4C885EC7A}" dt="2025-10-13T14:54:53.335" v="1618" actId="1076"/>
          <ac:picMkLst>
            <pc:docMk/>
            <pc:sldMk cId="3304347079" sldId="262"/>
            <ac:picMk id="3" creationId="{86F5C038-547C-F8CF-8C46-769D66401858}"/>
          </ac:picMkLst>
        </pc:picChg>
      </pc:sldChg>
      <pc:sldChg chg="addSp modSp mod">
        <pc:chgData name="Simon Kariuki" userId="60a44fe9ef092ffe" providerId="LiveId" clId="{CCD9A5AF-83C7-4AF3-BA31-F4D4C885EC7A}" dt="2025-10-13T14:55:13.252" v="1620" actId="1076"/>
        <pc:sldMkLst>
          <pc:docMk/>
          <pc:sldMk cId="3534364496" sldId="263"/>
        </pc:sldMkLst>
        <pc:spChg chg="mod">
          <ac:chgData name="Simon Kariuki" userId="60a44fe9ef092ffe" providerId="LiveId" clId="{CCD9A5AF-83C7-4AF3-BA31-F4D4C885EC7A}" dt="2025-10-13T14:45:53.256" v="1597" actId="20577"/>
          <ac:spMkLst>
            <pc:docMk/>
            <pc:sldMk cId="3534364496" sldId="263"/>
            <ac:spMk id="3" creationId="{49B918ED-FFC4-9450-24EA-2B9D0760D97F}"/>
          </ac:spMkLst>
        </pc:spChg>
        <pc:picChg chg="add mod">
          <ac:chgData name="Simon Kariuki" userId="60a44fe9ef092ffe" providerId="LiveId" clId="{CCD9A5AF-83C7-4AF3-BA31-F4D4C885EC7A}" dt="2025-10-13T14:55:13.252" v="1620" actId="1076"/>
          <ac:picMkLst>
            <pc:docMk/>
            <pc:sldMk cId="3534364496" sldId="263"/>
            <ac:picMk id="4" creationId="{F28D24AE-7E56-442F-E61D-3B23FE419BD8}"/>
          </ac:picMkLst>
        </pc:picChg>
      </pc:sldChg>
      <pc:sldChg chg="addSp modSp mod">
        <pc:chgData name="Simon Kariuki" userId="60a44fe9ef092ffe" providerId="LiveId" clId="{CCD9A5AF-83C7-4AF3-BA31-F4D4C885EC7A}" dt="2025-10-13T14:55:26.670" v="1622" actId="1076"/>
        <pc:sldMkLst>
          <pc:docMk/>
          <pc:sldMk cId="3884765956" sldId="264"/>
        </pc:sldMkLst>
        <pc:picChg chg="add mod">
          <ac:chgData name="Simon Kariuki" userId="60a44fe9ef092ffe" providerId="LiveId" clId="{CCD9A5AF-83C7-4AF3-BA31-F4D4C885EC7A}" dt="2025-10-13T14:55:26.670" v="1622" actId="1076"/>
          <ac:picMkLst>
            <pc:docMk/>
            <pc:sldMk cId="3884765956" sldId="264"/>
            <ac:picMk id="4" creationId="{15FC5DB9-86F7-DD50-519B-FF7A843E9EA5}"/>
          </ac:picMkLst>
        </pc:picChg>
      </pc:sldChg>
      <pc:sldChg chg="addSp modSp mod">
        <pc:chgData name="Simon Kariuki" userId="60a44fe9ef092ffe" providerId="LiveId" clId="{CCD9A5AF-83C7-4AF3-BA31-F4D4C885EC7A}" dt="2025-10-13T14:57:52.687" v="1633" actId="20577"/>
        <pc:sldMkLst>
          <pc:docMk/>
          <pc:sldMk cId="3595901480" sldId="265"/>
        </pc:sldMkLst>
        <pc:spChg chg="mod">
          <ac:chgData name="Simon Kariuki" userId="60a44fe9ef092ffe" providerId="LiveId" clId="{CCD9A5AF-83C7-4AF3-BA31-F4D4C885EC7A}" dt="2025-10-13T14:57:52.687" v="1633" actId="20577"/>
          <ac:spMkLst>
            <pc:docMk/>
            <pc:sldMk cId="3595901480" sldId="265"/>
            <ac:spMk id="3" creationId="{E9C21DED-CE6A-1D13-CD3B-C62678406170}"/>
          </ac:spMkLst>
        </pc:spChg>
        <pc:picChg chg="add mod">
          <ac:chgData name="Simon Kariuki" userId="60a44fe9ef092ffe" providerId="LiveId" clId="{CCD9A5AF-83C7-4AF3-BA31-F4D4C885EC7A}" dt="2025-10-13T14:52:27.710" v="1601" actId="1076"/>
          <ac:picMkLst>
            <pc:docMk/>
            <pc:sldMk cId="3595901480" sldId="265"/>
            <ac:picMk id="4" creationId="{FE71DD81-4905-9FC4-8257-FD2B1300BD34}"/>
          </ac:picMkLst>
        </pc:picChg>
      </pc:sldChg>
      <pc:sldChg chg="addSp modSp add mod">
        <pc:chgData name="Simon Kariuki" userId="60a44fe9ef092ffe" providerId="LiveId" clId="{CCD9A5AF-83C7-4AF3-BA31-F4D4C885EC7A}" dt="2025-10-13T14:55:47.980" v="1624" actId="1076"/>
        <pc:sldMkLst>
          <pc:docMk/>
          <pc:sldMk cId="1395420226" sldId="266"/>
        </pc:sldMkLst>
        <pc:spChg chg="mod">
          <ac:chgData name="Simon Kariuki" userId="60a44fe9ef092ffe" providerId="LiveId" clId="{CCD9A5AF-83C7-4AF3-BA31-F4D4C885EC7A}" dt="2025-10-13T14:14:40.800" v="1271" actId="313"/>
          <ac:spMkLst>
            <pc:docMk/>
            <pc:sldMk cId="1395420226" sldId="266"/>
            <ac:spMk id="2" creationId="{F82F79A6-3F24-7125-3503-12A275CFBCFF}"/>
          </ac:spMkLst>
        </pc:spChg>
        <pc:spChg chg="mod">
          <ac:chgData name="Simon Kariuki" userId="60a44fe9ef092ffe" providerId="LiveId" clId="{CCD9A5AF-83C7-4AF3-BA31-F4D4C885EC7A}" dt="2025-10-13T14:15:57.272" v="1414" actId="20577"/>
          <ac:spMkLst>
            <pc:docMk/>
            <pc:sldMk cId="1395420226" sldId="266"/>
            <ac:spMk id="3" creationId="{146AFA6C-950B-6E55-D823-4425824248F4}"/>
          </ac:spMkLst>
        </pc:spChg>
        <pc:picChg chg="add mod">
          <ac:chgData name="Simon Kariuki" userId="60a44fe9ef092ffe" providerId="LiveId" clId="{CCD9A5AF-83C7-4AF3-BA31-F4D4C885EC7A}" dt="2025-10-13T14:55:47.980" v="1624" actId="1076"/>
          <ac:picMkLst>
            <pc:docMk/>
            <pc:sldMk cId="1395420226" sldId="266"/>
            <ac:picMk id="4" creationId="{D20B5922-DE2A-6EDA-6220-8CF2CB941101}"/>
          </ac:picMkLst>
        </pc:picChg>
      </pc:sldChg>
      <pc:sldChg chg="addSp delSp modSp add mod">
        <pc:chgData name="Simon Kariuki" userId="60a44fe9ef092ffe" providerId="LiveId" clId="{CCD9A5AF-83C7-4AF3-BA31-F4D4C885EC7A}" dt="2025-10-13T14:55:59.569" v="1626" actId="1076"/>
        <pc:sldMkLst>
          <pc:docMk/>
          <pc:sldMk cId="2399502731" sldId="267"/>
        </pc:sldMkLst>
        <pc:spChg chg="mod">
          <ac:chgData name="Simon Kariuki" userId="60a44fe9ef092ffe" providerId="LiveId" clId="{CCD9A5AF-83C7-4AF3-BA31-F4D4C885EC7A}" dt="2025-10-13T14:17:12.825" v="1443" actId="14100"/>
          <ac:spMkLst>
            <pc:docMk/>
            <pc:sldMk cId="2399502731" sldId="267"/>
            <ac:spMk id="2" creationId="{37B8A231-12CE-149B-2EF5-8D6178DD86C1}"/>
          </ac:spMkLst>
        </pc:spChg>
        <pc:spChg chg="del mod">
          <ac:chgData name="Simon Kariuki" userId="60a44fe9ef092ffe" providerId="LiveId" clId="{CCD9A5AF-83C7-4AF3-BA31-F4D4C885EC7A}" dt="2025-10-13T14:18:20.270" v="1444"/>
          <ac:spMkLst>
            <pc:docMk/>
            <pc:sldMk cId="2399502731" sldId="267"/>
            <ac:spMk id="3" creationId="{F233396B-8E9A-7618-A9E7-7E7C02BFDDA2}"/>
          </ac:spMkLst>
        </pc:spChg>
        <pc:picChg chg="add mod">
          <ac:chgData name="Simon Kariuki" userId="60a44fe9ef092ffe" providerId="LiveId" clId="{CCD9A5AF-83C7-4AF3-BA31-F4D4C885EC7A}" dt="2025-10-13T14:55:59.569" v="1626" actId="1076"/>
          <ac:picMkLst>
            <pc:docMk/>
            <pc:sldMk cId="2399502731" sldId="267"/>
            <ac:picMk id="3" creationId="{E309A350-FFCD-13D7-6B31-E06D97592AC1}"/>
          </ac:picMkLst>
        </pc:picChg>
        <pc:picChg chg="add mod">
          <ac:chgData name="Simon Kariuki" userId="60a44fe9ef092ffe" providerId="LiveId" clId="{CCD9A5AF-83C7-4AF3-BA31-F4D4C885EC7A}" dt="2025-10-13T14:20:06.848" v="1460" actId="14100"/>
          <ac:picMkLst>
            <pc:docMk/>
            <pc:sldMk cId="2399502731" sldId="267"/>
            <ac:picMk id="4" creationId="{A5C1BA2C-0000-A5D0-C79A-E9DFA29A964B}"/>
          </ac:picMkLst>
        </pc:picChg>
        <pc:picChg chg="add mod">
          <ac:chgData name="Simon Kariuki" userId="60a44fe9ef092ffe" providerId="LiveId" clId="{CCD9A5AF-83C7-4AF3-BA31-F4D4C885EC7A}" dt="2025-10-13T14:20:01.171" v="1459" actId="14100"/>
          <ac:picMkLst>
            <pc:docMk/>
            <pc:sldMk cId="2399502731" sldId="267"/>
            <ac:picMk id="5" creationId="{E22C090B-D840-5BDA-4A36-A14CE9CB5CAF}"/>
          </ac:picMkLst>
        </pc:picChg>
        <pc:picChg chg="add mod">
          <ac:chgData name="Simon Kariuki" userId="60a44fe9ef092ffe" providerId="LiveId" clId="{CCD9A5AF-83C7-4AF3-BA31-F4D4C885EC7A}" dt="2025-10-13T14:21:20.037" v="1467" actId="14100"/>
          <ac:picMkLst>
            <pc:docMk/>
            <pc:sldMk cId="2399502731" sldId="267"/>
            <ac:picMk id="6" creationId="{9E6C7A2C-E40E-0C7E-5DE4-9E0EDA71CE9C}"/>
          </ac:picMkLst>
        </pc:picChg>
        <pc:picChg chg="add mod">
          <ac:chgData name="Simon Kariuki" userId="60a44fe9ef092ffe" providerId="LiveId" clId="{CCD9A5AF-83C7-4AF3-BA31-F4D4C885EC7A}" dt="2025-10-13T14:23:07.717" v="1475" actId="14100"/>
          <ac:picMkLst>
            <pc:docMk/>
            <pc:sldMk cId="2399502731" sldId="267"/>
            <ac:picMk id="7" creationId="{00852B41-1B25-FCCA-5560-A3829731DC40}"/>
          </ac:picMkLst>
        </pc:picChg>
      </pc:sldChg>
    </pc:docChg>
  </pc:docChgLst>
  <pc:docChgLst>
    <pc:chgData name="seniorkaris@gmail.com" userId="60a44fe9ef092ffe" providerId="LiveId" clId="{0066AD1C-D9BD-4DC1-BD07-2CD5CFD13AFC}"/>
    <pc:docChg chg="delSld modSld">
      <pc:chgData name="seniorkaris@gmail.com" userId="60a44fe9ef092ffe" providerId="LiveId" clId="{0066AD1C-D9BD-4DC1-BD07-2CD5CFD13AFC}" dt="2025-04-17T17:15:01.867" v="4" actId="2696"/>
      <pc:docMkLst>
        <pc:docMk/>
      </pc:docMkLst>
      <pc:sldChg chg="modSp mod">
        <pc:chgData name="seniorkaris@gmail.com" userId="60a44fe9ef092ffe" providerId="LiveId" clId="{0066AD1C-D9BD-4DC1-BD07-2CD5CFD13AFC}" dt="2025-04-17T17:14:22.812" v="3" actId="2711"/>
        <pc:sldMkLst>
          <pc:docMk/>
          <pc:sldMk cId="1856002305" sldId="256"/>
        </pc:sldMkLst>
      </pc:sldChg>
      <pc:sldChg chg="del">
        <pc:chgData name="seniorkaris@gmail.com" userId="60a44fe9ef092ffe" providerId="LiveId" clId="{0066AD1C-D9BD-4DC1-BD07-2CD5CFD13AFC}" dt="2025-04-17T17:15:01.867" v="4" actId="2696"/>
        <pc:sldMkLst>
          <pc:docMk/>
          <pc:sldMk cId="948005380" sldId="257"/>
        </pc:sldMkLst>
      </pc:sldChg>
    </pc:docChg>
  </pc:docChgLst>
  <pc:docChgLst>
    <pc:chgData name="seniorkaris@gmail.com" userId="60a44fe9ef092ffe" providerId="LiveId" clId="{81BA8337-62F6-465C-9D2E-34C70E44056D}"/>
    <pc:docChg chg="undo custSel addSld modSld">
      <pc:chgData name="seniorkaris@gmail.com" userId="60a44fe9ef092ffe" providerId="LiveId" clId="{81BA8337-62F6-465C-9D2E-34C70E44056D}" dt="2025-08-04T12:27:34.988" v="1978" actId="20577"/>
      <pc:docMkLst>
        <pc:docMk/>
      </pc:docMkLst>
      <pc:sldChg chg="addSp delSp modSp mod setBg addAnim modAnim">
        <pc:chgData name="seniorkaris@gmail.com" userId="60a44fe9ef092ffe" providerId="LiveId" clId="{81BA8337-62F6-465C-9D2E-34C70E44056D}" dt="2025-07-03T09:10:10.259" v="1885" actId="20577"/>
        <pc:sldMkLst>
          <pc:docMk/>
          <pc:sldMk cId="1856002305" sldId="256"/>
        </pc:sldMkLst>
      </pc:sldChg>
      <pc:sldChg chg="addSp modSp mod setBg">
        <pc:chgData name="seniorkaris@gmail.com" userId="60a44fe9ef092ffe" providerId="LiveId" clId="{81BA8337-62F6-465C-9D2E-34C70E44056D}" dt="2025-08-04T12:17:56.870" v="1908" actId="20577"/>
        <pc:sldMkLst>
          <pc:docMk/>
          <pc:sldMk cId="3685032324" sldId="258"/>
        </pc:sldMkLst>
      </pc:sldChg>
      <pc:sldChg chg="addSp delSp modSp mod setBg">
        <pc:chgData name="seniorkaris@gmail.com" userId="60a44fe9ef092ffe" providerId="LiveId" clId="{81BA8337-62F6-465C-9D2E-34C70E44056D}" dt="2025-07-03T09:09:16.286" v="1883"/>
        <pc:sldMkLst>
          <pc:docMk/>
          <pc:sldMk cId="1301480507" sldId="259"/>
        </pc:sldMkLst>
      </pc:sldChg>
      <pc:sldChg chg="addSp delSp modSp mod setBg">
        <pc:chgData name="seniorkaris@gmail.com" userId="60a44fe9ef092ffe" providerId="LiveId" clId="{81BA8337-62F6-465C-9D2E-34C70E44056D}" dt="2025-08-04T12:19:46.469" v="1911" actId="20577"/>
        <pc:sldMkLst>
          <pc:docMk/>
          <pc:sldMk cId="2260257861" sldId="260"/>
        </pc:sldMkLst>
      </pc:sldChg>
      <pc:sldChg chg="addSp delSp modSp mod setBg">
        <pc:chgData name="seniorkaris@gmail.com" userId="60a44fe9ef092ffe" providerId="LiveId" clId="{81BA8337-62F6-465C-9D2E-34C70E44056D}" dt="2025-08-04T12:27:34.988" v="1978" actId="20577"/>
        <pc:sldMkLst>
          <pc:docMk/>
          <pc:sldMk cId="2610627217" sldId="261"/>
        </pc:sldMkLst>
      </pc:sldChg>
      <pc:sldChg chg="addSp delSp modSp mod setBg">
        <pc:chgData name="seniorkaris@gmail.com" userId="60a44fe9ef092ffe" providerId="LiveId" clId="{81BA8337-62F6-465C-9D2E-34C70E44056D}" dt="2025-06-07T05:44:33.066" v="1524" actId="26606"/>
        <pc:sldMkLst>
          <pc:docMk/>
          <pc:sldMk cId="3304347079" sldId="262"/>
        </pc:sldMkLst>
      </pc:sldChg>
      <pc:sldChg chg="addSp modSp mod setBg">
        <pc:chgData name="seniorkaris@gmail.com" userId="60a44fe9ef092ffe" providerId="LiveId" clId="{81BA8337-62F6-465C-9D2E-34C70E44056D}" dt="2025-06-07T05:47:10.838" v="1700" actId="20577"/>
        <pc:sldMkLst>
          <pc:docMk/>
          <pc:sldMk cId="3534364496" sldId="263"/>
        </pc:sldMkLst>
      </pc:sldChg>
      <pc:sldChg chg="addSp modSp mod setBg">
        <pc:chgData name="seniorkaris@gmail.com" userId="60a44fe9ef092ffe" providerId="LiveId" clId="{81BA8337-62F6-465C-9D2E-34C70E44056D}" dt="2025-06-07T05:45:44.399" v="1545" actId="20577"/>
        <pc:sldMkLst>
          <pc:docMk/>
          <pc:sldMk cId="3884765956" sldId="264"/>
        </pc:sldMkLst>
      </pc:sldChg>
      <pc:sldChg chg="addSp modSp new mod setBg">
        <pc:chgData name="seniorkaris@gmail.com" userId="60a44fe9ef092ffe" providerId="LiveId" clId="{81BA8337-62F6-465C-9D2E-34C70E44056D}" dt="2025-06-07T06:15:57.643" v="1880" actId="2711"/>
        <pc:sldMkLst>
          <pc:docMk/>
          <pc:sldMk cId="3595901480" sldId="26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E5288-8647-4248-B23A-DECC574ED23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72363B48-E51A-4DDB-BC0F-F1CBAA3C922D}">
      <dgm:prSet custT="1"/>
      <dgm:spPr/>
      <dgm:t>
        <a:bodyPr/>
        <a:lstStyle/>
        <a:p>
          <a:r>
            <a:rPr lang="en-US" sz="2800" dirty="0"/>
            <a:t>Assess the level of client duplication in MOH 270 across the county </a:t>
          </a:r>
        </a:p>
      </dgm:t>
    </dgm:pt>
    <dgm:pt modelId="{EEAEA016-DE83-42CF-BBD0-D8D2543BC29A}" type="parTrans" cxnId="{E67784F3-C238-4B61-B6D7-7ED412B0984A}">
      <dgm:prSet/>
      <dgm:spPr/>
      <dgm:t>
        <a:bodyPr/>
        <a:lstStyle/>
        <a:p>
          <a:endParaRPr lang="en-US"/>
        </a:p>
      </dgm:t>
    </dgm:pt>
    <dgm:pt modelId="{5D9A3E77-F05D-4F03-AF15-4545C1D6A988}" type="sibTrans" cxnId="{E67784F3-C238-4B61-B6D7-7ED412B0984A}">
      <dgm:prSet/>
      <dgm:spPr/>
      <dgm:t>
        <a:bodyPr/>
        <a:lstStyle/>
        <a:p>
          <a:endParaRPr lang="en-US"/>
        </a:p>
      </dgm:t>
    </dgm:pt>
    <dgm:pt modelId="{9B19EB50-2B02-43EE-A190-9F36449002C8}">
      <dgm:prSet/>
      <dgm:spPr/>
      <dgm:t>
        <a:bodyPr/>
        <a:lstStyle/>
        <a:p>
          <a:r>
            <a:rPr lang="en-US" dirty="0"/>
            <a:t>Identify possible causes of duplication</a:t>
          </a:r>
        </a:p>
      </dgm:t>
    </dgm:pt>
    <dgm:pt modelId="{E38D8C1B-E1AA-4985-8BBD-BEF1ABD110C4}" type="parTrans" cxnId="{AD586ECE-C7BF-4992-9C63-8B6FC1FF71C8}">
      <dgm:prSet/>
      <dgm:spPr/>
      <dgm:t>
        <a:bodyPr/>
        <a:lstStyle/>
        <a:p>
          <a:endParaRPr lang="en-US"/>
        </a:p>
      </dgm:t>
    </dgm:pt>
    <dgm:pt modelId="{DD798429-10B0-4A19-9D6C-70FF942425FB}" type="sibTrans" cxnId="{AD586ECE-C7BF-4992-9C63-8B6FC1FF71C8}">
      <dgm:prSet/>
      <dgm:spPr/>
      <dgm:t>
        <a:bodyPr/>
        <a:lstStyle/>
        <a:p>
          <a:endParaRPr lang="en-US"/>
        </a:p>
      </dgm:t>
    </dgm:pt>
    <dgm:pt modelId="{6E208F87-1588-4DDF-8145-BD644C283A2A}">
      <dgm:prSet/>
      <dgm:spPr/>
      <dgm:t>
        <a:bodyPr/>
        <a:lstStyle/>
        <a:p>
          <a:r>
            <a:rPr lang="en-US" dirty="0"/>
            <a:t>Recommend corrective and preventive measures</a:t>
          </a:r>
        </a:p>
      </dgm:t>
    </dgm:pt>
    <dgm:pt modelId="{4E1A86FB-B62D-49D0-BCF8-DF80949BBD74}" type="parTrans" cxnId="{EA3A167A-4B5D-484F-A390-47C16FAD9E6C}">
      <dgm:prSet/>
      <dgm:spPr/>
      <dgm:t>
        <a:bodyPr/>
        <a:lstStyle/>
        <a:p>
          <a:endParaRPr lang="en-US"/>
        </a:p>
      </dgm:t>
    </dgm:pt>
    <dgm:pt modelId="{C5BC0452-BFCA-4154-836C-2A9C196AB055}" type="sibTrans" cxnId="{EA3A167A-4B5D-484F-A390-47C16FAD9E6C}">
      <dgm:prSet/>
      <dgm:spPr/>
      <dgm:t>
        <a:bodyPr/>
        <a:lstStyle/>
        <a:p>
          <a:endParaRPr lang="en-US"/>
        </a:p>
      </dgm:t>
    </dgm:pt>
    <dgm:pt modelId="{086E7234-5C47-473A-B155-F24A12755953}" type="pres">
      <dgm:prSet presAssocID="{0B6E5288-8647-4248-B23A-DECC574ED237}" presName="root" presStyleCnt="0">
        <dgm:presLayoutVars>
          <dgm:dir/>
          <dgm:resizeHandles val="exact"/>
        </dgm:presLayoutVars>
      </dgm:prSet>
      <dgm:spPr/>
    </dgm:pt>
    <dgm:pt modelId="{FDE7E929-D471-4023-832C-86475AF967FC}" type="pres">
      <dgm:prSet presAssocID="{72363B48-E51A-4DDB-BC0F-F1CBAA3C922D}" presName="compNode" presStyleCnt="0"/>
      <dgm:spPr/>
    </dgm:pt>
    <dgm:pt modelId="{27F34FDB-592D-4BD5-8B83-8CD952C6B2F0}" type="pres">
      <dgm:prSet presAssocID="{72363B48-E51A-4DDB-BC0F-F1CBAA3C922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9F57766-F1C1-4C89-96EF-2B9448586C8D}" type="pres">
      <dgm:prSet presAssocID="{72363B48-E51A-4DDB-BC0F-F1CBAA3C922D}" presName="spaceRect" presStyleCnt="0"/>
      <dgm:spPr/>
    </dgm:pt>
    <dgm:pt modelId="{FB8EF3EA-B890-4252-9221-28267FAB2636}" type="pres">
      <dgm:prSet presAssocID="{72363B48-E51A-4DDB-BC0F-F1CBAA3C922D}" presName="textRect" presStyleLbl="revTx" presStyleIdx="0" presStyleCnt="3" custScaleX="138018">
        <dgm:presLayoutVars>
          <dgm:chMax val="1"/>
          <dgm:chPref val="1"/>
        </dgm:presLayoutVars>
      </dgm:prSet>
      <dgm:spPr/>
    </dgm:pt>
    <dgm:pt modelId="{E547E227-F3FC-4231-BFEB-3B28E1D23262}" type="pres">
      <dgm:prSet presAssocID="{5D9A3E77-F05D-4F03-AF15-4545C1D6A988}" presName="sibTrans" presStyleCnt="0"/>
      <dgm:spPr/>
    </dgm:pt>
    <dgm:pt modelId="{AD1DA4DC-D5D4-4BC0-97E5-3F8D8D13010D}" type="pres">
      <dgm:prSet presAssocID="{9B19EB50-2B02-43EE-A190-9F36449002C8}" presName="compNode" presStyleCnt="0"/>
      <dgm:spPr/>
    </dgm:pt>
    <dgm:pt modelId="{DE098043-D7A8-416D-B042-4C2CD896B83A}" type="pres">
      <dgm:prSet presAssocID="{9B19EB50-2B02-43EE-A190-9F36449002C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F7F7AD1-3649-4B33-B11E-41013C71493E}" type="pres">
      <dgm:prSet presAssocID="{9B19EB50-2B02-43EE-A190-9F36449002C8}" presName="spaceRect" presStyleCnt="0"/>
      <dgm:spPr/>
    </dgm:pt>
    <dgm:pt modelId="{2003981C-0725-496A-8009-6744A9A7BF4B}" type="pres">
      <dgm:prSet presAssocID="{9B19EB50-2B02-43EE-A190-9F36449002C8}" presName="textRect" presStyleLbl="revTx" presStyleIdx="1" presStyleCnt="3">
        <dgm:presLayoutVars>
          <dgm:chMax val="1"/>
          <dgm:chPref val="1"/>
        </dgm:presLayoutVars>
      </dgm:prSet>
      <dgm:spPr/>
    </dgm:pt>
    <dgm:pt modelId="{8972D274-C726-4E5D-8C91-64ACDA59DE60}" type="pres">
      <dgm:prSet presAssocID="{DD798429-10B0-4A19-9D6C-70FF942425FB}" presName="sibTrans" presStyleCnt="0"/>
      <dgm:spPr/>
    </dgm:pt>
    <dgm:pt modelId="{CDE2F44E-EA6C-455A-8D7B-6E64EEA84FAE}" type="pres">
      <dgm:prSet presAssocID="{6E208F87-1588-4DDF-8145-BD644C283A2A}" presName="compNode" presStyleCnt="0"/>
      <dgm:spPr/>
    </dgm:pt>
    <dgm:pt modelId="{3E35BDE8-AE03-45F7-8CB6-05B5E9A8DBB6}" type="pres">
      <dgm:prSet presAssocID="{6E208F87-1588-4DDF-8145-BD644C283A2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A82EC5A-EFA9-4090-85C0-82A59EE30DF9}" type="pres">
      <dgm:prSet presAssocID="{6E208F87-1588-4DDF-8145-BD644C283A2A}" presName="spaceRect" presStyleCnt="0"/>
      <dgm:spPr/>
    </dgm:pt>
    <dgm:pt modelId="{5AF1C016-D2C5-456D-B728-3511C9FE2B2E}" type="pres">
      <dgm:prSet presAssocID="{6E208F87-1588-4DDF-8145-BD644C283A2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0595705-AEDD-4680-92D5-AA44807751A7}" type="presOf" srcId="{9B19EB50-2B02-43EE-A190-9F36449002C8}" destId="{2003981C-0725-496A-8009-6744A9A7BF4B}" srcOrd="0" destOrd="0" presId="urn:microsoft.com/office/officeart/2018/2/layout/IconLabelList"/>
    <dgm:cxn modelId="{0F990607-7F58-4CEB-AF88-25D10D54DF6B}" type="presOf" srcId="{72363B48-E51A-4DDB-BC0F-F1CBAA3C922D}" destId="{FB8EF3EA-B890-4252-9221-28267FAB2636}" srcOrd="0" destOrd="0" presId="urn:microsoft.com/office/officeart/2018/2/layout/IconLabelList"/>
    <dgm:cxn modelId="{EA3A167A-4B5D-484F-A390-47C16FAD9E6C}" srcId="{0B6E5288-8647-4248-B23A-DECC574ED237}" destId="{6E208F87-1588-4DDF-8145-BD644C283A2A}" srcOrd="2" destOrd="0" parTransId="{4E1A86FB-B62D-49D0-BCF8-DF80949BBD74}" sibTransId="{C5BC0452-BFCA-4154-836C-2A9C196AB055}"/>
    <dgm:cxn modelId="{578051C4-C281-4F16-A8AB-BE5F13A2118E}" type="presOf" srcId="{0B6E5288-8647-4248-B23A-DECC574ED237}" destId="{086E7234-5C47-473A-B155-F24A12755953}" srcOrd="0" destOrd="0" presId="urn:microsoft.com/office/officeart/2018/2/layout/IconLabelList"/>
    <dgm:cxn modelId="{AD586ECE-C7BF-4992-9C63-8B6FC1FF71C8}" srcId="{0B6E5288-8647-4248-B23A-DECC574ED237}" destId="{9B19EB50-2B02-43EE-A190-9F36449002C8}" srcOrd="1" destOrd="0" parTransId="{E38D8C1B-E1AA-4985-8BBD-BEF1ABD110C4}" sibTransId="{DD798429-10B0-4A19-9D6C-70FF942425FB}"/>
    <dgm:cxn modelId="{EC78A8D3-07C2-4003-9C09-AB363D47365C}" type="presOf" srcId="{6E208F87-1588-4DDF-8145-BD644C283A2A}" destId="{5AF1C016-D2C5-456D-B728-3511C9FE2B2E}" srcOrd="0" destOrd="0" presId="urn:microsoft.com/office/officeart/2018/2/layout/IconLabelList"/>
    <dgm:cxn modelId="{E67784F3-C238-4B61-B6D7-7ED412B0984A}" srcId="{0B6E5288-8647-4248-B23A-DECC574ED237}" destId="{72363B48-E51A-4DDB-BC0F-F1CBAA3C922D}" srcOrd="0" destOrd="0" parTransId="{EEAEA016-DE83-42CF-BBD0-D8D2543BC29A}" sibTransId="{5D9A3E77-F05D-4F03-AF15-4545C1D6A988}"/>
    <dgm:cxn modelId="{7B8182E1-64C0-4238-B48D-C551F6AFC02E}" type="presParOf" srcId="{086E7234-5C47-473A-B155-F24A12755953}" destId="{FDE7E929-D471-4023-832C-86475AF967FC}" srcOrd="0" destOrd="0" presId="urn:microsoft.com/office/officeart/2018/2/layout/IconLabelList"/>
    <dgm:cxn modelId="{97099A4B-9E77-4891-8F23-24F7BDBEB74F}" type="presParOf" srcId="{FDE7E929-D471-4023-832C-86475AF967FC}" destId="{27F34FDB-592D-4BD5-8B83-8CD952C6B2F0}" srcOrd="0" destOrd="0" presId="urn:microsoft.com/office/officeart/2018/2/layout/IconLabelList"/>
    <dgm:cxn modelId="{8329352C-CE30-4204-98AC-743555E91061}" type="presParOf" srcId="{FDE7E929-D471-4023-832C-86475AF967FC}" destId="{49F57766-F1C1-4C89-96EF-2B9448586C8D}" srcOrd="1" destOrd="0" presId="urn:microsoft.com/office/officeart/2018/2/layout/IconLabelList"/>
    <dgm:cxn modelId="{5C011F2A-61BD-4197-9D3A-9B79862017BB}" type="presParOf" srcId="{FDE7E929-D471-4023-832C-86475AF967FC}" destId="{FB8EF3EA-B890-4252-9221-28267FAB2636}" srcOrd="2" destOrd="0" presId="urn:microsoft.com/office/officeart/2018/2/layout/IconLabelList"/>
    <dgm:cxn modelId="{551FD35E-F81A-40E0-9C86-6504615F1446}" type="presParOf" srcId="{086E7234-5C47-473A-B155-F24A12755953}" destId="{E547E227-F3FC-4231-BFEB-3B28E1D23262}" srcOrd="1" destOrd="0" presId="urn:microsoft.com/office/officeart/2018/2/layout/IconLabelList"/>
    <dgm:cxn modelId="{3114E9C6-F4B2-4B1B-9F02-6D300B310C08}" type="presParOf" srcId="{086E7234-5C47-473A-B155-F24A12755953}" destId="{AD1DA4DC-D5D4-4BC0-97E5-3F8D8D13010D}" srcOrd="2" destOrd="0" presId="urn:microsoft.com/office/officeart/2018/2/layout/IconLabelList"/>
    <dgm:cxn modelId="{2638D7C9-C9E5-4820-96B0-0D9478C65C41}" type="presParOf" srcId="{AD1DA4DC-D5D4-4BC0-97E5-3F8D8D13010D}" destId="{DE098043-D7A8-416D-B042-4C2CD896B83A}" srcOrd="0" destOrd="0" presId="urn:microsoft.com/office/officeart/2018/2/layout/IconLabelList"/>
    <dgm:cxn modelId="{47B0004B-9AC3-472E-BBD3-88FE5191D37D}" type="presParOf" srcId="{AD1DA4DC-D5D4-4BC0-97E5-3F8D8D13010D}" destId="{8F7F7AD1-3649-4B33-B11E-41013C71493E}" srcOrd="1" destOrd="0" presId="urn:microsoft.com/office/officeart/2018/2/layout/IconLabelList"/>
    <dgm:cxn modelId="{65C66D91-39F2-4783-81D5-B427C9423A7B}" type="presParOf" srcId="{AD1DA4DC-D5D4-4BC0-97E5-3F8D8D13010D}" destId="{2003981C-0725-496A-8009-6744A9A7BF4B}" srcOrd="2" destOrd="0" presId="urn:microsoft.com/office/officeart/2018/2/layout/IconLabelList"/>
    <dgm:cxn modelId="{55F0D93F-50FD-43FD-94A2-610AD593849E}" type="presParOf" srcId="{086E7234-5C47-473A-B155-F24A12755953}" destId="{8972D274-C726-4E5D-8C91-64ACDA59DE60}" srcOrd="3" destOrd="0" presId="urn:microsoft.com/office/officeart/2018/2/layout/IconLabelList"/>
    <dgm:cxn modelId="{8D54B5CD-B3E4-438D-93B8-979E82B79EAC}" type="presParOf" srcId="{086E7234-5C47-473A-B155-F24A12755953}" destId="{CDE2F44E-EA6C-455A-8D7B-6E64EEA84FAE}" srcOrd="4" destOrd="0" presId="urn:microsoft.com/office/officeart/2018/2/layout/IconLabelList"/>
    <dgm:cxn modelId="{FB37DD56-D73E-4B63-878B-30D41F3CF964}" type="presParOf" srcId="{CDE2F44E-EA6C-455A-8D7B-6E64EEA84FAE}" destId="{3E35BDE8-AE03-45F7-8CB6-05B5E9A8DBB6}" srcOrd="0" destOrd="0" presId="urn:microsoft.com/office/officeart/2018/2/layout/IconLabelList"/>
    <dgm:cxn modelId="{6F54910A-7888-4CD3-A611-7242843FAC84}" type="presParOf" srcId="{CDE2F44E-EA6C-455A-8D7B-6E64EEA84FAE}" destId="{4A82EC5A-EFA9-4090-85C0-82A59EE30DF9}" srcOrd="1" destOrd="0" presId="urn:microsoft.com/office/officeart/2018/2/layout/IconLabelList"/>
    <dgm:cxn modelId="{028DCAEF-2FE5-4989-98CE-85DA9A6E2897}" type="presParOf" srcId="{CDE2F44E-EA6C-455A-8D7B-6E64EEA84FAE}" destId="{5AF1C016-D2C5-456D-B728-3511C9FE2B2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693F8F-D84D-4758-A31D-DCD14DB8251C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8D421F0-32FA-46F3-8486-A6DFC23620E1}">
      <dgm:prSet/>
      <dgm:spPr/>
      <dgm:t>
        <a:bodyPr/>
        <a:lstStyle/>
        <a:p>
          <a:r>
            <a:rPr lang="en-US" dirty="0"/>
            <a:t>Inflated NCD burden statistics</a:t>
          </a:r>
        </a:p>
      </dgm:t>
    </dgm:pt>
    <dgm:pt modelId="{AD901C17-4D29-42D4-96DA-D2B4A155BCE8}" type="parTrans" cxnId="{17855791-4731-40DC-B322-E19949F69347}">
      <dgm:prSet/>
      <dgm:spPr/>
      <dgm:t>
        <a:bodyPr/>
        <a:lstStyle/>
        <a:p>
          <a:endParaRPr lang="en-US"/>
        </a:p>
      </dgm:t>
    </dgm:pt>
    <dgm:pt modelId="{23330FBD-0675-43DC-9332-0C79CFF6D72C}" type="sibTrans" cxnId="{17855791-4731-40DC-B322-E19949F69347}">
      <dgm:prSet/>
      <dgm:spPr/>
      <dgm:t>
        <a:bodyPr/>
        <a:lstStyle/>
        <a:p>
          <a:endParaRPr lang="en-US"/>
        </a:p>
      </dgm:t>
    </dgm:pt>
    <dgm:pt modelId="{A5D49F98-8933-42CB-B8C1-E2928EBF57E2}">
      <dgm:prSet/>
      <dgm:spPr/>
      <dgm:t>
        <a:bodyPr/>
        <a:lstStyle/>
        <a:p>
          <a:r>
            <a:rPr lang="en-US" dirty="0"/>
            <a:t>Misguided planning &amp; funding</a:t>
          </a:r>
        </a:p>
      </dgm:t>
    </dgm:pt>
    <dgm:pt modelId="{2DC019DE-947F-4397-A8D7-DB198F83836C}" type="parTrans" cxnId="{861D7FED-629C-4E25-B071-A927C703BBCB}">
      <dgm:prSet/>
      <dgm:spPr/>
      <dgm:t>
        <a:bodyPr/>
        <a:lstStyle/>
        <a:p>
          <a:endParaRPr lang="en-US"/>
        </a:p>
      </dgm:t>
    </dgm:pt>
    <dgm:pt modelId="{329BAE36-40A8-4F9C-9185-D25FA9758672}" type="sibTrans" cxnId="{861D7FED-629C-4E25-B071-A927C703BBCB}">
      <dgm:prSet/>
      <dgm:spPr/>
      <dgm:t>
        <a:bodyPr/>
        <a:lstStyle/>
        <a:p>
          <a:endParaRPr lang="en-US"/>
        </a:p>
      </dgm:t>
    </dgm:pt>
    <dgm:pt modelId="{DCD82858-5562-4089-B587-B225345A1A1C}">
      <dgm:prSet/>
      <dgm:spPr/>
      <dgm:t>
        <a:bodyPr/>
        <a:lstStyle/>
        <a:p>
          <a:r>
            <a:rPr lang="en-US" dirty="0"/>
            <a:t>Challenges in continuity of care</a:t>
          </a:r>
        </a:p>
      </dgm:t>
    </dgm:pt>
    <dgm:pt modelId="{37D0EDC5-447B-4299-870E-EE4E2FFD3907}" type="parTrans" cxnId="{A697DF13-2466-4640-9094-BD819AC127F4}">
      <dgm:prSet/>
      <dgm:spPr/>
      <dgm:t>
        <a:bodyPr/>
        <a:lstStyle/>
        <a:p>
          <a:endParaRPr lang="en-US"/>
        </a:p>
      </dgm:t>
    </dgm:pt>
    <dgm:pt modelId="{302C94C1-03C9-418B-98E0-88CBF89AFC19}" type="sibTrans" cxnId="{A697DF13-2466-4640-9094-BD819AC127F4}">
      <dgm:prSet/>
      <dgm:spPr/>
      <dgm:t>
        <a:bodyPr/>
        <a:lstStyle/>
        <a:p>
          <a:endParaRPr lang="en-US"/>
        </a:p>
      </dgm:t>
    </dgm:pt>
    <dgm:pt modelId="{0D4A8AF8-EB4C-4CEB-A0DF-E14BDBA1BBC9}">
      <dgm:prSet/>
      <dgm:spPr/>
      <dgm:t>
        <a:bodyPr/>
        <a:lstStyle/>
        <a:p>
          <a:r>
            <a:rPr lang="en-US" dirty="0"/>
            <a:t>Loss of credible NCD data for decision making </a:t>
          </a:r>
        </a:p>
      </dgm:t>
    </dgm:pt>
    <dgm:pt modelId="{FDEF6DB8-C7A9-4698-8F43-4EB8C983A610}" type="parTrans" cxnId="{0E63C000-AB5F-4BD0-84FA-3FBDB2F084F9}">
      <dgm:prSet/>
      <dgm:spPr/>
      <dgm:t>
        <a:bodyPr/>
        <a:lstStyle/>
        <a:p>
          <a:endParaRPr lang="en-US"/>
        </a:p>
      </dgm:t>
    </dgm:pt>
    <dgm:pt modelId="{9FD8C0B3-75A4-4EBF-A5B6-2C8124602DF7}" type="sibTrans" cxnId="{0E63C000-AB5F-4BD0-84FA-3FBDB2F084F9}">
      <dgm:prSet/>
      <dgm:spPr/>
      <dgm:t>
        <a:bodyPr/>
        <a:lstStyle/>
        <a:p>
          <a:endParaRPr lang="en-US"/>
        </a:p>
      </dgm:t>
    </dgm:pt>
    <dgm:pt modelId="{3C81A1B8-90EB-4BA1-97DE-9D2CFC1EC033}" type="pres">
      <dgm:prSet presAssocID="{1C693F8F-D84D-4758-A31D-DCD14DB8251C}" presName="matrix" presStyleCnt="0">
        <dgm:presLayoutVars>
          <dgm:chMax val="1"/>
          <dgm:dir/>
          <dgm:resizeHandles val="exact"/>
        </dgm:presLayoutVars>
      </dgm:prSet>
      <dgm:spPr/>
    </dgm:pt>
    <dgm:pt modelId="{D938437B-9C57-4C70-AB64-704338B48377}" type="pres">
      <dgm:prSet presAssocID="{1C693F8F-D84D-4758-A31D-DCD14DB8251C}" presName="diamond" presStyleLbl="bgShp" presStyleIdx="0" presStyleCnt="1"/>
      <dgm:spPr/>
    </dgm:pt>
    <dgm:pt modelId="{5360F601-45AF-4FEF-B357-252BC173398D}" type="pres">
      <dgm:prSet presAssocID="{1C693F8F-D84D-4758-A31D-DCD14DB8251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9A32AEB-3120-4D3D-AEE8-979272EAD658}" type="pres">
      <dgm:prSet presAssocID="{1C693F8F-D84D-4758-A31D-DCD14DB8251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DCAA7FD-A796-4A8C-B9D9-B5152550F953}" type="pres">
      <dgm:prSet presAssocID="{1C693F8F-D84D-4758-A31D-DCD14DB8251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A0D35F2-7FBD-42F5-9244-CA1F97532670}" type="pres">
      <dgm:prSet presAssocID="{1C693F8F-D84D-4758-A31D-DCD14DB8251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E63C000-AB5F-4BD0-84FA-3FBDB2F084F9}" srcId="{1C693F8F-D84D-4758-A31D-DCD14DB8251C}" destId="{0D4A8AF8-EB4C-4CEB-A0DF-E14BDBA1BBC9}" srcOrd="3" destOrd="0" parTransId="{FDEF6DB8-C7A9-4698-8F43-4EB8C983A610}" sibTransId="{9FD8C0B3-75A4-4EBF-A5B6-2C8124602DF7}"/>
    <dgm:cxn modelId="{A697DF13-2466-4640-9094-BD819AC127F4}" srcId="{1C693F8F-D84D-4758-A31D-DCD14DB8251C}" destId="{DCD82858-5562-4089-B587-B225345A1A1C}" srcOrd="2" destOrd="0" parTransId="{37D0EDC5-447B-4299-870E-EE4E2FFD3907}" sibTransId="{302C94C1-03C9-418B-98E0-88CBF89AFC19}"/>
    <dgm:cxn modelId="{07737461-FA48-417B-9BCB-18194D37B4BF}" type="presOf" srcId="{DCD82858-5562-4089-B587-B225345A1A1C}" destId="{EDCAA7FD-A796-4A8C-B9D9-B5152550F953}" srcOrd="0" destOrd="0" presId="urn:microsoft.com/office/officeart/2005/8/layout/matrix3"/>
    <dgm:cxn modelId="{CE3E0D62-8553-4981-8872-3BCDD4C6157D}" type="presOf" srcId="{0D4A8AF8-EB4C-4CEB-A0DF-E14BDBA1BBC9}" destId="{BA0D35F2-7FBD-42F5-9244-CA1F97532670}" srcOrd="0" destOrd="0" presId="urn:microsoft.com/office/officeart/2005/8/layout/matrix3"/>
    <dgm:cxn modelId="{99615846-59C4-42A8-B8FF-B841E1074D91}" type="presOf" srcId="{1C693F8F-D84D-4758-A31D-DCD14DB8251C}" destId="{3C81A1B8-90EB-4BA1-97DE-9D2CFC1EC033}" srcOrd="0" destOrd="0" presId="urn:microsoft.com/office/officeart/2005/8/layout/matrix3"/>
    <dgm:cxn modelId="{17855791-4731-40DC-B322-E19949F69347}" srcId="{1C693F8F-D84D-4758-A31D-DCD14DB8251C}" destId="{F8D421F0-32FA-46F3-8486-A6DFC23620E1}" srcOrd="0" destOrd="0" parTransId="{AD901C17-4D29-42D4-96DA-D2B4A155BCE8}" sibTransId="{23330FBD-0675-43DC-9332-0C79CFF6D72C}"/>
    <dgm:cxn modelId="{E5F3CABB-A33B-4D5F-B25A-F22CD7D49D99}" type="presOf" srcId="{F8D421F0-32FA-46F3-8486-A6DFC23620E1}" destId="{5360F601-45AF-4FEF-B357-252BC173398D}" srcOrd="0" destOrd="0" presId="urn:microsoft.com/office/officeart/2005/8/layout/matrix3"/>
    <dgm:cxn modelId="{861D7FED-629C-4E25-B071-A927C703BBCB}" srcId="{1C693F8F-D84D-4758-A31D-DCD14DB8251C}" destId="{A5D49F98-8933-42CB-B8C1-E2928EBF57E2}" srcOrd="1" destOrd="0" parTransId="{2DC019DE-947F-4397-A8D7-DB198F83836C}" sibTransId="{329BAE36-40A8-4F9C-9185-D25FA9758672}"/>
    <dgm:cxn modelId="{BE944DF3-A7C1-4BEB-97BB-C66066B95D35}" type="presOf" srcId="{A5D49F98-8933-42CB-B8C1-E2928EBF57E2}" destId="{59A32AEB-3120-4D3D-AEE8-979272EAD658}" srcOrd="0" destOrd="0" presId="urn:microsoft.com/office/officeart/2005/8/layout/matrix3"/>
    <dgm:cxn modelId="{610BDCAD-102C-48DF-8AA8-A351DD16C3E9}" type="presParOf" srcId="{3C81A1B8-90EB-4BA1-97DE-9D2CFC1EC033}" destId="{D938437B-9C57-4C70-AB64-704338B48377}" srcOrd="0" destOrd="0" presId="urn:microsoft.com/office/officeart/2005/8/layout/matrix3"/>
    <dgm:cxn modelId="{BD63EE30-AB43-4136-A092-84BDBD847B14}" type="presParOf" srcId="{3C81A1B8-90EB-4BA1-97DE-9D2CFC1EC033}" destId="{5360F601-45AF-4FEF-B357-252BC173398D}" srcOrd="1" destOrd="0" presId="urn:microsoft.com/office/officeart/2005/8/layout/matrix3"/>
    <dgm:cxn modelId="{29002A5E-560C-40E2-A310-E8B9EA7CAFE7}" type="presParOf" srcId="{3C81A1B8-90EB-4BA1-97DE-9D2CFC1EC033}" destId="{59A32AEB-3120-4D3D-AEE8-979272EAD658}" srcOrd="2" destOrd="0" presId="urn:microsoft.com/office/officeart/2005/8/layout/matrix3"/>
    <dgm:cxn modelId="{370CA238-24AE-4CE4-877B-C7C440C02093}" type="presParOf" srcId="{3C81A1B8-90EB-4BA1-97DE-9D2CFC1EC033}" destId="{EDCAA7FD-A796-4A8C-B9D9-B5152550F953}" srcOrd="3" destOrd="0" presId="urn:microsoft.com/office/officeart/2005/8/layout/matrix3"/>
    <dgm:cxn modelId="{2C744A99-D534-4A65-83E9-173D4928DEFF}" type="presParOf" srcId="{3C81A1B8-90EB-4BA1-97DE-9D2CFC1EC033}" destId="{BA0D35F2-7FBD-42F5-9244-CA1F9753267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34FDB-592D-4BD5-8B83-8CD952C6B2F0}">
      <dsp:nvSpPr>
        <dsp:cNvPr id="0" name=""/>
        <dsp:cNvSpPr/>
      </dsp:nvSpPr>
      <dsp:spPr>
        <a:xfrm>
          <a:off x="1593877" y="556346"/>
          <a:ext cx="1177689" cy="11776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EF3EA-B890-4252-9221-28267FAB2636}">
      <dsp:nvSpPr>
        <dsp:cNvPr id="0" name=""/>
        <dsp:cNvSpPr/>
      </dsp:nvSpPr>
      <dsp:spPr>
        <a:xfrm>
          <a:off x="376696" y="2219991"/>
          <a:ext cx="3612051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Assess the level of client duplication in MOH 270 across the county </a:t>
          </a:r>
        </a:p>
      </dsp:txBody>
      <dsp:txXfrm>
        <a:off x="376696" y="2219991"/>
        <a:ext cx="3612051" cy="1575000"/>
      </dsp:txXfrm>
    </dsp:sp>
    <dsp:sp modelId="{DE098043-D7A8-416D-B042-4C2CD896B83A}">
      <dsp:nvSpPr>
        <dsp:cNvPr id="0" name=""/>
        <dsp:cNvSpPr/>
      </dsp:nvSpPr>
      <dsp:spPr>
        <a:xfrm>
          <a:off x="5166437" y="556346"/>
          <a:ext cx="1177689" cy="11776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3981C-0725-496A-8009-6744A9A7BF4B}">
      <dsp:nvSpPr>
        <dsp:cNvPr id="0" name=""/>
        <dsp:cNvSpPr/>
      </dsp:nvSpPr>
      <dsp:spPr>
        <a:xfrm>
          <a:off x="4446738" y="2219991"/>
          <a:ext cx="2617087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Identify possible causes of duplication</a:t>
          </a:r>
        </a:p>
      </dsp:txBody>
      <dsp:txXfrm>
        <a:off x="4446738" y="2219991"/>
        <a:ext cx="2617087" cy="1575000"/>
      </dsp:txXfrm>
    </dsp:sp>
    <dsp:sp modelId="{3E35BDE8-AE03-45F7-8CB6-05B5E9A8DBB6}">
      <dsp:nvSpPr>
        <dsp:cNvPr id="0" name=""/>
        <dsp:cNvSpPr/>
      </dsp:nvSpPr>
      <dsp:spPr>
        <a:xfrm>
          <a:off x="8241515" y="556346"/>
          <a:ext cx="1177689" cy="11776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1C016-D2C5-456D-B728-3511C9FE2B2E}">
      <dsp:nvSpPr>
        <dsp:cNvPr id="0" name=""/>
        <dsp:cNvSpPr/>
      </dsp:nvSpPr>
      <dsp:spPr>
        <a:xfrm>
          <a:off x="7521816" y="2219991"/>
          <a:ext cx="2617087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Recommend corrective and preventive measures</a:t>
          </a:r>
        </a:p>
      </dsp:txBody>
      <dsp:txXfrm>
        <a:off x="7521816" y="2219991"/>
        <a:ext cx="2617087" cy="157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8437B-9C57-4C70-AB64-704338B48377}">
      <dsp:nvSpPr>
        <dsp:cNvPr id="0" name=""/>
        <dsp:cNvSpPr/>
      </dsp:nvSpPr>
      <dsp:spPr>
        <a:xfrm>
          <a:off x="380489" y="0"/>
          <a:ext cx="5530735" cy="5530735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0F601-45AF-4FEF-B357-252BC173398D}">
      <dsp:nvSpPr>
        <dsp:cNvPr id="0" name=""/>
        <dsp:cNvSpPr/>
      </dsp:nvSpPr>
      <dsp:spPr>
        <a:xfrm>
          <a:off x="905909" y="525419"/>
          <a:ext cx="2156986" cy="21569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Inflated NCD burden statistics</a:t>
          </a:r>
        </a:p>
      </dsp:txBody>
      <dsp:txXfrm>
        <a:off x="1011204" y="630714"/>
        <a:ext cx="1946396" cy="1946396"/>
      </dsp:txXfrm>
    </dsp:sp>
    <dsp:sp modelId="{59A32AEB-3120-4D3D-AEE8-979272EAD658}">
      <dsp:nvSpPr>
        <dsp:cNvPr id="0" name=""/>
        <dsp:cNvSpPr/>
      </dsp:nvSpPr>
      <dsp:spPr>
        <a:xfrm>
          <a:off x="3228818" y="525419"/>
          <a:ext cx="2156986" cy="2156986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Misguided planning &amp; funding</a:t>
          </a:r>
        </a:p>
      </dsp:txBody>
      <dsp:txXfrm>
        <a:off x="3334113" y="630714"/>
        <a:ext cx="1946396" cy="1946396"/>
      </dsp:txXfrm>
    </dsp:sp>
    <dsp:sp modelId="{EDCAA7FD-A796-4A8C-B9D9-B5152550F953}">
      <dsp:nvSpPr>
        <dsp:cNvPr id="0" name=""/>
        <dsp:cNvSpPr/>
      </dsp:nvSpPr>
      <dsp:spPr>
        <a:xfrm>
          <a:off x="905909" y="2848328"/>
          <a:ext cx="2156986" cy="2156986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Challenges in continuity of care</a:t>
          </a:r>
        </a:p>
      </dsp:txBody>
      <dsp:txXfrm>
        <a:off x="1011204" y="2953623"/>
        <a:ext cx="1946396" cy="1946396"/>
      </dsp:txXfrm>
    </dsp:sp>
    <dsp:sp modelId="{BA0D35F2-7FBD-42F5-9244-CA1F97532670}">
      <dsp:nvSpPr>
        <dsp:cNvPr id="0" name=""/>
        <dsp:cNvSpPr/>
      </dsp:nvSpPr>
      <dsp:spPr>
        <a:xfrm>
          <a:off x="3228818" y="2848328"/>
          <a:ext cx="2156986" cy="2156986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Loss of credible NCD data for decision making </a:t>
          </a:r>
        </a:p>
      </dsp:txBody>
      <dsp:txXfrm>
        <a:off x="3334113" y="2953623"/>
        <a:ext cx="1946396" cy="1946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95FD5-9BAB-174E-9BF0-93C1E74D8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01521-E467-A807-010D-12D35E5B8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EF82A-4F04-244D-F891-798F3439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C968-D8C1-4041-AF09-6377FF2CCC8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91FA3-6DD5-0A6F-70DC-52FDF3F9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D30B2-6EDD-07D1-E3E5-A57A3333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34E2-AEB1-497C-9C96-E9D646B41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3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FC11-11B4-4CDA-EFCE-BAD37610A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8AD0C-F584-09B6-3C23-3FD1DB49E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7B31F-502A-AFC8-52FB-6A0F1FF8C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C968-D8C1-4041-AF09-6377FF2CCC8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515FF-330C-AA14-A734-D6B7D5BCA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C8E45-9EDF-D6B8-D7B4-73F214C3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34E2-AEB1-497C-9C96-E9D646B41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8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AAC117-56E6-01B7-D1A3-95196C090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EE81C-1892-305A-34D1-06DC8D5CA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6D930-8300-533E-5A18-974C5D94E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C968-D8C1-4041-AF09-6377FF2CCC8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B81C2-9947-56E4-44EA-574BEA913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7067E-14AB-0987-1A48-4AD6E22E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34E2-AEB1-497C-9C96-E9D646B41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4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532B-7CD1-0AA1-B5BB-70CF8713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0E868-99E4-BBA2-719C-094ACD7B8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D4D21-B9ED-D8C5-F53F-E36E5BC5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C968-D8C1-4041-AF09-6377FF2CCC8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D6239-BB5B-E18E-1797-F2465BC3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5AA8D-1BC0-1E23-859F-9F8ED32D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34E2-AEB1-497C-9C96-E9D646B41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5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5221-0883-F759-F5F7-FCBC7CDC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46B84-3136-FE71-48D3-B050D28B2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E3D6A-BB81-14EB-5870-1C91D07D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C968-D8C1-4041-AF09-6377FF2CCC8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AA71-7311-8BD8-578F-B41C4EFF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EDE0-8B81-E6DB-4DE4-704056A4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34E2-AEB1-497C-9C96-E9D646B41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9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22488-ACCE-58A6-A7A2-07D4B045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D4BAF-4C5C-CC9E-FEBB-84612FD36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EC5AA-91FA-A763-12C6-6121C6BF4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A2E6D-75A7-6629-F6A9-396467583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C968-D8C1-4041-AF09-6377FF2CCC8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88E81-3B6F-B787-4565-B3F8D96D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74F13-F7A7-0628-4878-79CAC540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34E2-AEB1-497C-9C96-E9D646B41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5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AFBB-96A9-216C-FEDC-C6844849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92EF8-0442-38D4-D776-BCE9B158B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BC9CF-3847-EE00-F1B0-F41113292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4E147-13B4-8651-8F32-FCF366A2A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315A2-167B-716F-882A-38F7F95C3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189171-2A28-CB00-3F47-76E1EC21C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C968-D8C1-4041-AF09-6377FF2CCC8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4450A-F684-FB13-F281-E6C1239C5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325CD-735E-1811-A927-9474481EA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34E2-AEB1-497C-9C96-E9D646B41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3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55E9D-E40A-8B34-D847-6CDDF2FD0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DE6BA-E8F0-2B1D-35C0-650D5BA17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C968-D8C1-4041-AF09-6377FF2CCC8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085A1-B1C3-8F59-548B-3E1152583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456FD-27A2-DB50-58AE-60D6074D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34E2-AEB1-497C-9C96-E9D646B41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2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0F3C24-ECC3-A658-5745-CB366FA4B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C968-D8C1-4041-AF09-6377FF2CCC8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83A005-3C8A-4C47-5715-399B429F8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0CE54-A393-9545-EF1C-75B0F44F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34E2-AEB1-497C-9C96-E9D646B41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4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35E5-39D2-18F7-196C-928D62FC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FA56A-9BAA-30C0-94BE-24388D5C1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08C0A-C4B6-5C39-0ADC-240A4AD64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7FB75-6E72-6900-D2DF-A8547B40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C968-D8C1-4041-AF09-6377FF2CCC8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F2344-962E-ACA8-5E0F-1F6E6AE5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E6463-EE3A-6932-8763-A63B89FC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34E2-AEB1-497C-9C96-E9D646B41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6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986B8-8BD7-6DB5-EA2F-D6DD066EF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A7A5E4-59D3-810E-0D81-57561EE6F3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98E4C-9E6D-F477-E280-7A0889750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B28D1-627A-1DEA-A91F-9AE67C75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C968-D8C1-4041-AF09-6377FF2CCC8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48152-A107-3ADA-C860-61D410E1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626A3-E44A-6A12-3076-3B5F86D1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34E2-AEB1-497C-9C96-E9D646B41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6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B58DB-4E65-7BA8-F97F-50A474275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785B2-DEA1-BBC7-FB94-33FE344D1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B5B2B-FF36-1BF7-1A40-229CB8787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F1C968-D8C1-4041-AF09-6377FF2CCC8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2BD23-15E8-7919-547F-894F2299F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F4A2-BA34-A736-8961-92E69D347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CA34E2-AEB1-497C-9C96-E9D646B41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0058B-15E4-0F36-9F28-E0208B6ED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Duplication of NCDs Data and Its Effect, a case of Kirinyaga County  </a:t>
            </a:r>
            <a:br>
              <a:rPr lang="en-US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69E9C-5836-B488-7CBB-218924437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Simon Kariuki CNCDC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03D05A-02E1-6C97-DA66-1183BE84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47498"/>
            <a:ext cx="22193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0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007ADB-DECE-88F5-65EC-3C33A28EE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043959-0D2D-51AA-1F30-74D8D263A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D2571B9-9DB6-6485-4CB2-EA8C507A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F79A6-3F24-7125-3503-12A275CFB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 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6003B41-D313-0060-61DA-7AAB7D76E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AFA6C-950B-6E55-D823-442582424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county department of health leadership for the support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sub county NCDs coordinators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45 health facilities in-charges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B5922-DE2A-6EDA-6220-8CF2CB941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93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20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610DD4-C8E6-E126-3A05-B16FDC614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8F4D276-3BCA-69EE-01FA-6D89CC6F3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5071CB-DE0D-1F18-83F2-71808671B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8A231-12CE-149B-2EF5-8D6178DD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3" y="1941342"/>
            <a:ext cx="3202309" cy="31230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Pictorials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F527A16-6DBA-730E-B5D4-403192D2A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C1BA2C-0000-A5D0-C79A-E9DFA29A9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8450" y="319088"/>
            <a:ext cx="3852870" cy="2860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2C090B-D840-5BDA-4A36-A14CE9CB5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742" y="319088"/>
            <a:ext cx="4485175" cy="2860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6C7A2C-E40E-0C7E-5DE4-9E0EDA71C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450" y="3235569"/>
            <a:ext cx="3852870" cy="3123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852B41-1B25-FCCA-5560-A3829731D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674" y="3429001"/>
            <a:ext cx="4330242" cy="2929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9A350-FFCD-13D7-6B31-E06D97592A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2193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0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56425-4857-568E-7612-89BE2AA3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21DED-CE6A-1D13-CD3B-C62678406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the audit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Pictorials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1DD81-4905-9FC4-8257-FD2B1300B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93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0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34ABB-285C-A194-719C-E3F14B19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EB98D07-AAAD-DB8C-46B4-E924178364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47308" y="591344"/>
            <a:ext cx="6906491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ministry of health introduced MOH 270(permanent register)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&amp;MOH 222 (daily activity register) in 2019.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MOH 270 is supposed to capture all new diabetic, hypertensive or co-morbid clients once in their lifetime. (Subsequent visits are captured in MOH 222.)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facilities offering MOPC to DM,HTN and co-morbid clients ought to maintain a permanent register for these clients.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Ideally a client should only be captured in one register in the county and country. 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Registering clients more than once inflate disease burden and lead to inaccurate data.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702B48-5847-2C10-BB8C-4CF5C5A74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93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3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E0A2C-54BE-3539-E80C-1B6036E7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the audit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E12C9D-6DD6-5FF4-E86E-720B25EA0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365723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logo with a sun and mountains&#10;&#10;AI-generated content may be incorrect.">
            <a:extLst>
              <a:ext uri="{FF2B5EF4-FFF2-40B4-BE49-F238E27FC236}">
                <a16:creationId xmlns:a16="http://schemas.microsoft.com/office/drawing/2014/main" id="{B0C2F380-8651-30B6-60F2-AF754A68CF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2082018" cy="158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80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827AFD-02E5-F1E9-8A43-F047D534F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147DEF-6262-0F9A-F6CB-50C7ABEEC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from 45 health facilities offering NCD services ( DM,HTN or both) was line listed on a spreadsheet.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Unique identifiers used were name, age, phone number and residence.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45 health facilities lists were complied into one with a total of 11,414 clients.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list was subjected to excel filters to identify duplicated unique identifiers.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Duplicated identifiers were further analyzed to arrive at the final duplication %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1B6344-804F-27C8-E4F5-2440667F3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93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5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E9A25-79E8-D56C-43B9-E007E0A56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B54C147-8852-11E5-8D6B-B88E53681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Duplication rate: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20% of clients were found to have  registered more than once with 1.5% having registered a record 4 times.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probable causes: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universally accepted unique identifier across all facilities.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Stockout of NCDs drugs forcing clients to hop in different facilities looking for the same.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 record-keeping system unable to detect multiple registrations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Clients posing as new to re-confirm their diagnosis.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8D15BB-410D-A495-7310-41E3ABF01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3"/>
            <a:ext cx="2219325" cy="19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2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53540-7BA9-95D6-8814-62AD8DAE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120702-2797-6BF0-8A0B-DC405C11A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049774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6F5C038-547C-F8CF-8C46-769D664018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2193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4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C3232-F8F0-7453-5688-0C6828C86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918ED-FFC4-9450-24EA-2B9D0760D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 data entry practices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digital health information systems with ability to share client data across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country.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regular data quality audits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build staffs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D24AE-7E56-442F-E61D-3B23FE419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85"/>
            <a:ext cx="22193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6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0852B-DEA3-A39F-FA63-19B0077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86341-FA59-5D8E-DE6A-9004FCE22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integrity is central to NCD program success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Addressing duplication is urgent and actionable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 to adopt audit recommendations for improved data governance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C5DB9-86F7-DD50-519B-FF7A843E9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93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65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412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Times New Roman</vt:lpstr>
      <vt:lpstr>Office Theme</vt:lpstr>
      <vt:lpstr>Duplication of NCDs Data and Its Effect, a case of Kirinyaga County   </vt:lpstr>
      <vt:lpstr>Presentation outline</vt:lpstr>
      <vt:lpstr>Background </vt:lpstr>
      <vt:lpstr>Objectives of the audit</vt:lpstr>
      <vt:lpstr>Methodology </vt:lpstr>
      <vt:lpstr>Findings </vt:lpstr>
      <vt:lpstr>Implications </vt:lpstr>
      <vt:lpstr>Recommendations </vt:lpstr>
      <vt:lpstr>Conclusions </vt:lpstr>
      <vt:lpstr>Acknowledgments  </vt:lpstr>
      <vt:lpstr>Pictorials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seniorkaris@gmail.com</dc:creator>
  <cp:lastModifiedBy>Simon Kariuki</cp:lastModifiedBy>
  <cp:revision>1</cp:revision>
  <dcterms:created xsi:type="dcterms:W3CDTF">2025-04-17T16:48:21Z</dcterms:created>
  <dcterms:modified xsi:type="dcterms:W3CDTF">2025-10-13T14:58:06Z</dcterms:modified>
</cp:coreProperties>
</file>